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5" r:id="rId5"/>
    <p:sldId id="266" r:id="rId6"/>
    <p:sldId id="275" r:id="rId7"/>
    <p:sldId id="276" r:id="rId8"/>
    <p:sldId id="267" r:id="rId9"/>
    <p:sldId id="269" r:id="rId10"/>
    <p:sldId id="271" r:id="rId11"/>
    <p:sldId id="273" r:id="rId12"/>
    <p:sldId id="274" r:id="rId13"/>
  </p:sldIdLst>
  <p:sldSz cx="9906000" cy="6858000" type="A4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84" d="100"/>
          <a:sy n="84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58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90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24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00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52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2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9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06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31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F76F3-EBE0-4C18-86C6-368401B4E8A5}" type="datetimeFigureOut">
              <a:rPr lang="ko-KR" altLang="en-US" smtClean="0"/>
              <a:t>2026-01-31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B904-74C5-4DCF-8164-1B03C0617B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04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0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59"/>
          <a:stretch/>
        </p:blipFill>
        <p:spPr>
          <a:xfrm>
            <a:off x="18586" y="0"/>
            <a:ext cx="6527358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5" r="11798"/>
          <a:stretch/>
        </p:blipFill>
        <p:spPr>
          <a:xfrm>
            <a:off x="6545944" y="0"/>
            <a:ext cx="298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7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4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5"/>
          <a:stretch/>
        </p:blipFill>
        <p:spPr>
          <a:xfrm>
            <a:off x="1727195" y="0"/>
            <a:ext cx="6433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368423" y="780002"/>
            <a:ext cx="2974310" cy="5592204"/>
            <a:chOff x="1837718" y="-265584"/>
            <a:chExt cx="2511541" cy="472212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54" r="32426"/>
            <a:stretch/>
          </p:blipFill>
          <p:spPr>
            <a:xfrm>
              <a:off x="2031320" y="-265584"/>
              <a:ext cx="2209801" cy="472212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2121" r="35690" b="13420"/>
            <a:stretch/>
          </p:blipFill>
          <p:spPr>
            <a:xfrm>
              <a:off x="2145621" y="2196636"/>
              <a:ext cx="1866899" cy="1640622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0" t="7965" r="30155" b="35585"/>
            <a:stretch/>
          </p:blipFill>
          <p:spPr>
            <a:xfrm>
              <a:off x="1837718" y="178610"/>
              <a:ext cx="2511541" cy="2599246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344655" y="780002"/>
            <a:ext cx="3038093" cy="5592204"/>
            <a:chOff x="354215" y="2569288"/>
            <a:chExt cx="2565400" cy="4722120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7" r="65694"/>
            <a:stretch/>
          </p:blipFill>
          <p:spPr>
            <a:xfrm>
              <a:off x="633614" y="2569288"/>
              <a:ext cx="2006601" cy="472212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8" t="7050" r="29555" b="33788"/>
            <a:stretch/>
          </p:blipFill>
          <p:spPr>
            <a:xfrm>
              <a:off x="354215" y="2951030"/>
              <a:ext cx="2565400" cy="272415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2121" r="35690" b="13420"/>
            <a:stretch/>
          </p:blipFill>
          <p:spPr>
            <a:xfrm>
              <a:off x="659014" y="5015839"/>
              <a:ext cx="1866899" cy="1640622"/>
            </a:xfrm>
            <a:prstGeom prst="rect">
              <a:avLst/>
            </a:prstGeom>
          </p:spPr>
        </p:pic>
      </p:grpSp>
      <p:grpSp>
        <p:nvGrpSpPr>
          <p:cNvPr id="22" name="그룹 21"/>
          <p:cNvGrpSpPr/>
          <p:nvPr/>
        </p:nvGrpSpPr>
        <p:grpSpPr>
          <a:xfrm>
            <a:off x="6354163" y="802440"/>
            <a:ext cx="3044532" cy="5604056"/>
            <a:chOff x="7059489" y="2463868"/>
            <a:chExt cx="2565400" cy="4722120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69"/>
            <a:stretch/>
          </p:blipFill>
          <p:spPr>
            <a:xfrm>
              <a:off x="7354670" y="2463868"/>
              <a:ext cx="2101849" cy="4722120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2121" r="35690" b="13420"/>
            <a:stretch/>
          </p:blipFill>
          <p:spPr>
            <a:xfrm>
              <a:off x="7396133" y="4938788"/>
              <a:ext cx="1866899" cy="1640622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8" t="7050" r="29555" b="33788"/>
            <a:stretch/>
          </p:blipFill>
          <p:spPr>
            <a:xfrm>
              <a:off x="7059489" y="2845610"/>
              <a:ext cx="2565400" cy="272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8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291494" y="697231"/>
            <a:ext cx="3024915" cy="5429250"/>
            <a:chOff x="3559262" y="2614849"/>
            <a:chExt cx="2565400" cy="4604492"/>
          </a:xfrm>
        </p:grpSpPr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23" r="30321"/>
            <a:stretch/>
          </p:blipFill>
          <p:spPr>
            <a:xfrm>
              <a:off x="3645059" y="2614849"/>
              <a:ext cx="2428804" cy="4604492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66" r="33771"/>
            <a:stretch/>
          </p:blipFill>
          <p:spPr>
            <a:xfrm>
              <a:off x="3700869" y="2614849"/>
              <a:ext cx="2144393" cy="4604492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28" t="7050" r="29555" b="33788"/>
            <a:stretch/>
          </p:blipFill>
          <p:spPr>
            <a:xfrm>
              <a:off x="3559262" y="2939441"/>
              <a:ext cx="2565400" cy="2724150"/>
            </a:xfrm>
            <a:prstGeom prst="rect">
              <a:avLst/>
            </a:prstGeom>
          </p:spPr>
        </p:pic>
      </p:grpSp>
      <p:grpSp>
        <p:nvGrpSpPr>
          <p:cNvPr id="27" name="그룹 26"/>
          <p:cNvGrpSpPr/>
          <p:nvPr/>
        </p:nvGrpSpPr>
        <p:grpSpPr>
          <a:xfrm>
            <a:off x="5446842" y="697231"/>
            <a:ext cx="2961409" cy="5429249"/>
            <a:chOff x="5183952" y="-184082"/>
            <a:chExt cx="2511541" cy="4604492"/>
          </a:xfrm>
        </p:grpSpPr>
        <p:grpSp>
          <p:nvGrpSpPr>
            <p:cNvPr id="33" name="그룹 32"/>
            <p:cNvGrpSpPr/>
            <p:nvPr/>
          </p:nvGrpSpPr>
          <p:grpSpPr>
            <a:xfrm>
              <a:off x="5393446" y="-184082"/>
              <a:ext cx="2142411" cy="4604492"/>
              <a:chOff x="3028949" y="627908"/>
              <a:chExt cx="2142411" cy="4604492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35"/>
              <a:stretch/>
            </p:blipFill>
            <p:spPr>
              <a:xfrm>
                <a:off x="3162301" y="627908"/>
                <a:ext cx="1998717" cy="4604492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67" t="18634" b="52405"/>
              <a:stretch/>
            </p:blipFill>
            <p:spPr>
              <a:xfrm>
                <a:off x="3028949" y="1485900"/>
                <a:ext cx="2142411" cy="1333500"/>
              </a:xfrm>
              <a:prstGeom prst="rect">
                <a:avLst/>
              </a:prstGeom>
            </p:spPr>
          </p:pic>
        </p:grpSp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4" t="52121" r="35690" b="13420"/>
            <a:stretch/>
          </p:blipFill>
          <p:spPr>
            <a:xfrm>
              <a:off x="5526798" y="2233688"/>
              <a:ext cx="1825850" cy="1586656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40" t="7965" r="30155" b="35585"/>
            <a:stretch/>
          </p:blipFill>
          <p:spPr>
            <a:xfrm>
              <a:off x="5183952" y="178610"/>
              <a:ext cx="2511541" cy="2599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483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0"/>
            <a:ext cx="9868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A4 용지(210x297mm)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Han's</dc:creator>
  <cp:lastModifiedBy>소망쌤</cp:lastModifiedBy>
  <cp:revision>5</cp:revision>
  <dcterms:created xsi:type="dcterms:W3CDTF">2025-09-03T08:14:52Z</dcterms:created>
  <dcterms:modified xsi:type="dcterms:W3CDTF">2026-01-31T14:27:45Z</dcterms:modified>
</cp:coreProperties>
</file>